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256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316" r:id="rId19"/>
    <p:sldId id="318" r:id="rId20"/>
    <p:sldId id="317" r:id="rId21"/>
    <p:sldId id="315" r:id="rId22"/>
    <p:sldId id="314" r:id="rId23"/>
    <p:sldId id="281" r:id="rId24"/>
    <p:sldId id="282" r:id="rId25"/>
    <p:sldId id="283" r:id="rId26"/>
    <p:sldId id="284" r:id="rId27"/>
    <p:sldId id="291" r:id="rId28"/>
    <p:sldId id="286" r:id="rId29"/>
    <p:sldId id="287" r:id="rId30"/>
    <p:sldId id="288" r:id="rId31"/>
    <p:sldId id="289" r:id="rId32"/>
    <p:sldId id="290" r:id="rId33"/>
    <p:sldId id="295" r:id="rId34"/>
    <p:sldId id="297" r:id="rId35"/>
    <p:sldId id="307" r:id="rId36"/>
    <p:sldId id="306" r:id="rId37"/>
    <p:sldId id="310" r:id="rId38"/>
    <p:sldId id="311" r:id="rId39"/>
    <p:sldId id="312" r:id="rId40"/>
    <p:sldId id="313" r:id="rId41"/>
    <p:sldId id="301" r:id="rId42"/>
    <p:sldId id="302" r:id="rId43"/>
    <p:sldId id="303" r:id="rId44"/>
    <p:sldId id="308" r:id="rId45"/>
    <p:sldId id="309" r:id="rId46"/>
    <p:sldId id="300" r:id="rId47"/>
    <p:sldId id="326" r:id="rId48"/>
    <p:sldId id="330" r:id="rId49"/>
    <p:sldId id="331" r:id="rId50"/>
    <p:sldId id="304" r:id="rId51"/>
    <p:sldId id="305" r:id="rId52"/>
    <p:sldId id="298" r:id="rId53"/>
    <p:sldId id="299" r:id="rId54"/>
    <p:sldId id="321" r:id="rId55"/>
    <p:sldId id="322" r:id="rId56"/>
    <p:sldId id="328" r:id="rId57"/>
    <p:sldId id="329" r:id="rId58"/>
    <p:sldId id="324" r:id="rId59"/>
    <p:sldId id="325" r:id="rId6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9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1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9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2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6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3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0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8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7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3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9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3F44-EFE9-49CA-9E20-4DB0C36DDC7C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A15A-CA4E-4C68-AC02-228622C3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rot="5400000">
            <a:off x="7903171" y="817180"/>
            <a:ext cx="2671763" cy="139025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6315898" y="817180"/>
            <a:ext cx="2671763" cy="13902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5400000">
            <a:off x="4728624" y="817179"/>
            <a:ext cx="2671763" cy="139026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3119024" y="794854"/>
            <a:ext cx="2671763" cy="143491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>
            <a:off x="1509425" y="814205"/>
            <a:ext cx="2671763" cy="139620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-70700" y="827303"/>
            <a:ext cx="2671763" cy="1370013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9"/>
          <p:cNvSpPr txBox="1">
            <a:spLocks noGrp="1"/>
          </p:cNvSpPr>
          <p:nvPr>
            <p:ph idx="1"/>
          </p:nvPr>
        </p:nvSpPr>
        <p:spPr>
          <a:xfrm rot="10800000">
            <a:off x="8864563" y="176427"/>
            <a:ext cx="7489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000" b="1" dirty="0" smtClean="0"/>
              <a:t>ORANGE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7507483" y="4781301"/>
            <a:ext cx="346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ORANGE Course 1500m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027367" y="4674145"/>
            <a:ext cx="3248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RED Course 2000m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4382947" y="4731294"/>
            <a:ext cx="3363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GREEN Course 2500m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2773343" y="4731294"/>
            <a:ext cx="3363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YELLOW Course 3000m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1163739" y="4731294"/>
            <a:ext cx="3363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BLUE</a:t>
            </a:r>
            <a:r>
              <a:rPr lang="en-US" b="1" dirty="0" smtClean="0"/>
              <a:t> </a:t>
            </a:r>
            <a:r>
              <a:rPr lang="en-US" sz="2400" b="1" dirty="0" smtClean="0"/>
              <a:t>Course 3300m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-466388" y="4781301"/>
            <a:ext cx="346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BROWN Course 4000m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8103061" y="2618845"/>
            <a:ext cx="6352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COURSE MARKING COLORS AND DISTANCES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79784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6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88900"/>
            <a:ext cx="12192000" cy="6464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1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27000"/>
            <a:ext cx="12192000" cy="64643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7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1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54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9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2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7682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2914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373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8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5593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6685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-542925" y="3056007"/>
            <a:ext cx="2005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ORANGE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13398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27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54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2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8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22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2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965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43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115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89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START SILENT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ZONE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823477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END SILENT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ZONE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19450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EQUIPMENT/ MATERIAL INSPECTION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94623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SKI TEST AREA</a:t>
            </a:r>
            <a:endParaRPr lang="en-US" sz="17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2659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WARM UP COURSE</a:t>
            </a:r>
            <a:endParaRPr lang="en-US" sz="17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08840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WARM UP COURSE</a:t>
            </a:r>
            <a:endParaRPr lang="en-US" sz="17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52062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WARM UP COURSE</a:t>
            </a:r>
            <a:endParaRPr lang="en-US" sz="17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320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049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WARM </a:t>
            </a:r>
            <a:r>
              <a:rPr lang="en-US" sz="17500" smtClean="0">
                <a:latin typeface="Aharoni" panose="02010803020104030203" pitchFamily="2" charset="-79"/>
                <a:cs typeface="Aharoni" panose="02010803020104030203" pitchFamily="2" charset="-79"/>
              </a:rPr>
              <a:t>UP COURSE</a:t>
            </a:r>
            <a:endParaRPr lang="en-US" sz="17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9290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17723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PRONE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662289" y="3471532"/>
            <a:ext cx="4698609" cy="3182486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256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17723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PRONE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86265" y="3263705"/>
            <a:ext cx="11071273" cy="359429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45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17723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STANDING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933157" y="3319975"/>
            <a:ext cx="10156873" cy="3218315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917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17723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 START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86265" y="3263705"/>
            <a:ext cx="11071273" cy="359429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651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942"/>
            <a:ext cx="12192000" cy="5517723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 START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933157" y="3319975"/>
            <a:ext cx="10649243" cy="3218315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375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50 m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to finish</a:t>
            </a:r>
            <a:endParaRPr lang="en-US" sz="13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58725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100 </a:t>
            </a:r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m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to finish</a:t>
            </a:r>
            <a:endParaRPr lang="en-US" sz="13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8852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50 m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to 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RANGE</a:t>
            </a:r>
            <a:endParaRPr lang="en-US" sz="13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3217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100 </a:t>
            </a:r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m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to </a:t>
            </a:r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RANGE</a:t>
            </a:r>
            <a:endParaRPr lang="en-US" sz="13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331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26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hand-over</a:t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START</a:t>
            </a:r>
            <a:endParaRPr lang="en-US" sz="17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19655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hand-over</a:t>
            </a:r>
            <a:br>
              <a:rPr lang="en-US" sz="130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END</a:t>
            </a:r>
            <a:endParaRPr lang="en-US" sz="17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96643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Penalty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 Loop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9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Course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880294" y="4979963"/>
            <a:ext cx="5824026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140678" y="1266093"/>
            <a:ext cx="5247250" cy="15755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121834"/>
            <a:ext cx="12192000" cy="281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8047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Penalty 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Loop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9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Course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466449" y="826807"/>
            <a:ext cx="5247249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262597" y="4917724"/>
            <a:ext cx="4825219" cy="15755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220308"/>
            <a:ext cx="12192000" cy="1406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0572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START</a:t>
            </a:r>
            <a:endParaRPr lang="en-US" sz="17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06414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682942"/>
            <a:ext cx="10515600" cy="5577181"/>
          </a:xfrm>
        </p:spPr>
        <p:txBody>
          <a:bodyPr>
            <a:normAutofit/>
          </a:bodyPr>
          <a:lstStyle/>
          <a:p>
            <a:pPr algn="ctr"/>
            <a:r>
              <a:rPr lang="en-US" sz="17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FINISH</a:t>
            </a:r>
            <a:endParaRPr lang="en-US" sz="17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76628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FINISH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9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COURSE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096000" y="904606"/>
            <a:ext cx="5247249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290944" y="4110701"/>
            <a:ext cx="5247249" cy="1780475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3610708"/>
            <a:ext cx="12192000" cy="1406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969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  FINISH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9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COURSE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096000" y="4087305"/>
            <a:ext cx="5247249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526472" y="947438"/>
            <a:ext cx="5247249" cy="1715832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3610708"/>
            <a:ext cx="12192000" cy="1406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8079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Range  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Entrance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9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Course</a:t>
            </a: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466449" y="826807"/>
            <a:ext cx="5247249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511979" y="4931579"/>
            <a:ext cx="4825219" cy="15755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3860089"/>
            <a:ext cx="12192000" cy="1406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306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RANGE</a:t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ENTRANCE</a:t>
            </a:r>
            <a: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3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1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594765" y="2203406"/>
            <a:ext cx="5423734" cy="1758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8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8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4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77800"/>
            <a:ext cx="12192000" cy="6464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4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139700"/>
            <a:ext cx="12192000" cy="6464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7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82</Words>
  <Application>Microsoft Office PowerPoint</Application>
  <PresentationFormat>Widescreen</PresentationFormat>
  <Paragraphs>41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Aharoni</vt:lpstr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START SILENT ZONE</vt:lpstr>
      <vt:lpstr>END SILENT ZONE</vt:lpstr>
      <vt:lpstr>EQUIPMENT/ MATERIAL INSPECTION</vt:lpstr>
      <vt:lpstr>SKI TEST AREA</vt:lpstr>
      <vt:lpstr>WARM UP COURSE</vt:lpstr>
      <vt:lpstr>WARM UP COURSE</vt:lpstr>
      <vt:lpstr>WARM UP COURSE</vt:lpstr>
      <vt:lpstr>WARM UP COURSE</vt:lpstr>
      <vt:lpstr>PRONE </vt:lpstr>
      <vt:lpstr>PRONE </vt:lpstr>
      <vt:lpstr>STANDING </vt:lpstr>
      <vt:lpstr>TO START </vt:lpstr>
      <vt:lpstr>TO START </vt:lpstr>
      <vt:lpstr>50 m to finish</vt:lpstr>
      <vt:lpstr>100 m to finish</vt:lpstr>
      <vt:lpstr>50 m to RANGE</vt:lpstr>
      <vt:lpstr>100 m to RANGE</vt:lpstr>
      <vt:lpstr>hand-over START</vt:lpstr>
      <vt:lpstr>hand-over END</vt:lpstr>
      <vt:lpstr>              Penalty                Loop   Course</vt:lpstr>
      <vt:lpstr>Penalty    Loop                Course</vt:lpstr>
      <vt:lpstr>START</vt:lpstr>
      <vt:lpstr>FINISH</vt:lpstr>
      <vt:lpstr>  FINISH                  COURSE</vt:lpstr>
      <vt:lpstr>               FINISH    COURSE</vt:lpstr>
      <vt:lpstr>  Range     Entrance                                                                                                                                                                             Course</vt:lpstr>
      <vt:lpstr>   RANGE  ENTRANCE 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K Robison</dc:creator>
  <cp:lastModifiedBy>Robison, Shawn K  SFC MIL NG UTARNG</cp:lastModifiedBy>
  <cp:revision>22</cp:revision>
  <cp:lastPrinted>2018-03-07T13:37:29Z</cp:lastPrinted>
  <dcterms:created xsi:type="dcterms:W3CDTF">2016-01-19T23:25:12Z</dcterms:created>
  <dcterms:modified xsi:type="dcterms:W3CDTF">2018-03-07T13:40:25Z</dcterms:modified>
</cp:coreProperties>
</file>